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61" r:id="rId3"/>
    <p:sldId id="262" r:id="rId4"/>
    <p:sldId id="260" r:id="rId5"/>
    <p:sldId id="263" r:id="rId6"/>
    <p:sldId id="264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45D9-1214-49C3-85EA-2FF6AEF7F22B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FB30-D24C-491E-8E81-5A6E47B9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2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%20Bernadette%20School%20LOGO%2011-04CO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37" y="2264228"/>
            <a:ext cx="4734197" cy="3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8033" y="226422"/>
            <a:ext cx="5547361" cy="12464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Art</a:t>
            </a:r>
            <a:endParaRPr lang="en-GB" sz="7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784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rick wall&#10;&#10;Description automatically generated">
            <a:extLst>
              <a:ext uri="{FF2B5EF4-FFF2-40B4-BE49-F238E27FC236}">
                <a16:creationId xmlns:a16="http://schemas.microsoft.com/office/drawing/2014/main" xmlns="" id="{2A8C4428-561D-8B4D-A6E2-BA3DD603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882"/>
            <a:ext cx="12192000" cy="812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F2DEE3-FB58-2C4D-A593-93C38DA8C4F3}"/>
              </a:ext>
            </a:extLst>
          </p:cNvPr>
          <p:cNvSpPr txBox="1"/>
          <p:nvPr/>
        </p:nvSpPr>
        <p:spPr>
          <a:xfrm>
            <a:off x="344619" y="5070297"/>
            <a:ext cx="426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engages, inspires and challenges pupils, equipping them with the knowledge and skills to experiment and invent. 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916278-648C-0445-B389-F76518C4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035"/>
            <a:ext cx="12192000" cy="8101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75480E-A340-214E-818B-2160FFB8A6FC}"/>
              </a:ext>
            </a:extLst>
          </p:cNvPr>
          <p:cNvSpPr txBox="1"/>
          <p:nvPr/>
        </p:nvSpPr>
        <p:spPr>
          <a:xfrm>
            <a:off x="306821" y="204547"/>
            <a:ext cx="431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is an important part of developing pupils’ ability to express their individual creativity, working both individually and collaboratively with others. 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ttoo on display&#10;&#10;Description automatically generated">
            <a:extLst>
              <a:ext uri="{FF2B5EF4-FFF2-40B4-BE49-F238E27FC236}">
                <a16:creationId xmlns:a16="http://schemas.microsoft.com/office/drawing/2014/main" xmlns="" id="{A175FB03-E4B8-B944-98FC-2E189A33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6815"/>
            <a:ext cx="12245354" cy="8187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CCAA1A-A9BA-ED4F-B111-09DC0A9591D2}"/>
              </a:ext>
            </a:extLst>
          </p:cNvPr>
          <p:cNvSpPr txBox="1"/>
          <p:nvPr/>
        </p:nvSpPr>
        <p:spPr>
          <a:xfrm>
            <a:off x="410817" y="5655942"/>
            <a:ext cx="11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takes pupils to other worlds, cultures and times, as they explore ideas in the work of a variety of artists.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an, rope, young&#10;&#10;Description automatically generated">
            <a:extLst>
              <a:ext uri="{FF2B5EF4-FFF2-40B4-BE49-F238E27FC236}">
                <a16:creationId xmlns:a16="http://schemas.microsoft.com/office/drawing/2014/main" xmlns="" id="{1F5DDC7A-DA54-3641-9152-400DCB27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3413"/>
            <a:ext cx="12225869" cy="8147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580041-C5AE-EB45-98B2-B5B5766B8D71}"/>
              </a:ext>
            </a:extLst>
          </p:cNvPr>
          <p:cNvSpPr txBox="1"/>
          <p:nvPr/>
        </p:nvSpPr>
        <p:spPr>
          <a:xfrm>
            <a:off x="7633724" y="52619"/>
            <a:ext cx="474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Through art, pupils produce their own, original creative work, exploring their ideas and recording their experiences.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implement, cup&#10;&#10;Description automatically generated">
            <a:extLst>
              <a:ext uri="{FF2B5EF4-FFF2-40B4-BE49-F238E27FC236}">
                <a16:creationId xmlns:a16="http://schemas.microsoft.com/office/drawing/2014/main" xmlns="" id="{A2E44DE5-ECB7-C247-9121-F698328F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-59765"/>
            <a:ext cx="12447823" cy="70171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5B3133-6B03-F140-9B9C-8A94166740B7}"/>
              </a:ext>
            </a:extLst>
          </p:cNvPr>
          <p:cNvSpPr/>
          <p:nvPr/>
        </p:nvSpPr>
        <p:spPr>
          <a:xfrm>
            <a:off x="8680174" y="4746173"/>
            <a:ext cx="3383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Learning through art develops pupils’ language skills, social skills, decision-making and</a:t>
            </a:r>
          </a:p>
          <a:p>
            <a:r>
              <a:rPr lang="en-GB" sz="2400" dirty="0">
                <a:solidFill>
                  <a:schemeClr val="bg1"/>
                </a:solidFill>
              </a:rPr>
              <a:t>risk-taking.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107</Words>
  <Application>Microsoft Office PowerPoint</Application>
  <PresentationFormat>Widescreen</PresentationFormat>
  <Paragraphs>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 Howard</cp:lastModifiedBy>
  <cp:revision>21</cp:revision>
  <cp:lastPrinted>2020-02-13T08:01:52Z</cp:lastPrinted>
  <dcterms:created xsi:type="dcterms:W3CDTF">2019-09-27T14:28:44Z</dcterms:created>
  <dcterms:modified xsi:type="dcterms:W3CDTF">2020-02-13T08:02:01Z</dcterms:modified>
</cp:coreProperties>
</file>