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FEC-AAB3-464C-B8C7-CBB173D2641B}" type="datetimeFigureOut">
              <a:rPr lang="en-GB" smtClean="0"/>
              <a:pPr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5723-96B7-45A0-91DF-B8713181E7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24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FEC-AAB3-464C-B8C7-CBB173D2641B}" type="datetimeFigureOut">
              <a:rPr lang="en-GB" smtClean="0"/>
              <a:pPr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5723-96B7-45A0-91DF-B8713181E7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23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FEC-AAB3-464C-B8C7-CBB173D2641B}" type="datetimeFigureOut">
              <a:rPr lang="en-GB" smtClean="0"/>
              <a:pPr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5723-96B7-45A0-91DF-B8713181E7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53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FEC-AAB3-464C-B8C7-CBB173D2641B}" type="datetimeFigureOut">
              <a:rPr lang="en-GB" smtClean="0"/>
              <a:pPr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5723-96B7-45A0-91DF-B8713181E7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7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FEC-AAB3-464C-B8C7-CBB173D2641B}" type="datetimeFigureOut">
              <a:rPr lang="en-GB" smtClean="0"/>
              <a:pPr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5723-96B7-45A0-91DF-B8713181E7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95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FEC-AAB3-464C-B8C7-CBB173D2641B}" type="datetimeFigureOut">
              <a:rPr lang="en-GB" smtClean="0"/>
              <a:pPr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5723-96B7-45A0-91DF-B8713181E7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14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FEC-AAB3-464C-B8C7-CBB173D2641B}" type="datetimeFigureOut">
              <a:rPr lang="en-GB" smtClean="0"/>
              <a:pPr/>
              <a:t>31/03/2017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5723-96B7-45A0-91DF-B8713181E7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44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FEC-AAB3-464C-B8C7-CBB173D2641B}" type="datetimeFigureOut">
              <a:rPr lang="en-GB" smtClean="0"/>
              <a:pPr/>
              <a:t>31/03/2017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5723-96B7-45A0-91DF-B8713181E7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14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FEC-AAB3-464C-B8C7-CBB173D2641B}" type="datetimeFigureOut">
              <a:rPr lang="en-GB" smtClean="0"/>
              <a:pPr/>
              <a:t>31/03/2017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5723-96B7-45A0-91DF-B8713181E7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48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FEC-AAB3-464C-B8C7-CBB173D2641B}" type="datetimeFigureOut">
              <a:rPr lang="en-GB" smtClean="0"/>
              <a:pPr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5723-96B7-45A0-91DF-B8713181E7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597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FEC-AAB3-464C-B8C7-CBB173D2641B}" type="datetimeFigureOut">
              <a:rPr lang="en-GB" smtClean="0"/>
              <a:pPr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5723-96B7-45A0-91DF-B8713181E7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56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3DFEC-AAB3-464C-B8C7-CBB173D2641B}" type="datetimeFigureOut">
              <a:rPr lang="en-GB" smtClean="0"/>
              <a:pPr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25723-96B7-45A0-91DF-B8713181E7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194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frm=1&amp;source=images&amp;cd=&amp;cad=rja&amp;uact=8&amp;ved=0ahUKEwi08aa2v5vLAhUMAZoKHQj5ADoQjRwIBQ&amp;url=http://www.thegrid.org.uk/leadership/isl/documents/estma_contacts_sept_15_v2.pdf&amp;bvm=bv.115339255,d.bGg&amp;psig=AFQjCNGs1Kup73RVwWanZptx1KhlF4DJCQ&amp;ust=1456784509566506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93771"/>
            <a:ext cx="87129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Supporting Anxiety</a:t>
            </a:r>
          </a:p>
          <a:p>
            <a:pPr algn="ctr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parents of children in academic years 6 – 9</a:t>
            </a:r>
          </a:p>
          <a:p>
            <a:pPr algn="ctr"/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FREE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course to help parents recognise and positively respond to your child’s anxiety with solution focused strategies</a:t>
            </a:r>
          </a:p>
        </p:txBody>
      </p:sp>
      <p:pic>
        <p:nvPicPr>
          <p:cNvPr id="1028" name="Picture 4" descr="https://encrypted-tbn3.gstatic.com/images?q=tbn:ANd9GcRh7D1ZySt1HiGPLcvGT-yCwvbCD32IRRIYjjaxPi-Rxv7ss9avj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252013" cy="105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Tracy Haase\AppData\Local\Microsoft\Windows\Temporary Internet Files\Content.Outlook\L6KQ5E47\Links extern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0"/>
            <a:ext cx="2267744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79512" y="2492896"/>
            <a:ext cx="87849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9.30 – 12:30</a:t>
            </a:r>
          </a:p>
          <a:p>
            <a:pPr algn="ct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Saturday 10</a:t>
            </a:r>
            <a:r>
              <a:rPr lang="en-GB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June 2017</a:t>
            </a:r>
          </a:p>
          <a:p>
            <a:pPr algn="ct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Saturday 24</a:t>
            </a:r>
            <a:r>
              <a:rPr lang="en-GB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June 2017</a:t>
            </a:r>
          </a:p>
          <a:p>
            <a:pPr algn="ct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Saturday 8</a:t>
            </a:r>
            <a:r>
              <a:rPr lang="en-GB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July 2017</a:t>
            </a:r>
          </a:p>
          <a:p>
            <a:pPr algn="ctr"/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908720"/>
            <a:ext cx="2232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ESTMA Pupils Achieve</a:t>
            </a:r>
            <a:endParaRPr lang="en-GB" sz="1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http://www.dspl7.org.uk/attachments/Logo/dspl-logo-web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5661248"/>
            <a:ext cx="201622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Ellis\Documents\Ellis general\potential2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5229200"/>
            <a:ext cx="18002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323528" y="6273225"/>
            <a:ext cx="158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/>
              <a:t>Sarah Ellis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Potential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3648" y="4941168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Links Academy,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Woollam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Crescent, St Albans, AL3 6EJ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parking and refreshments provided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3728" y="566124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and bookings:</a:t>
            </a:r>
          </a:p>
          <a:p>
            <a:pPr algn="ctr"/>
            <a:r>
              <a:rPr lang="en-GB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Sarah Ellis - 07507 851586   </a:t>
            </a:r>
          </a:p>
          <a:p>
            <a:pPr algn="ctr"/>
            <a:r>
              <a:rPr lang="en-GB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- ellispotential@gmail.com</a:t>
            </a:r>
          </a:p>
        </p:txBody>
      </p:sp>
    </p:spTree>
    <p:extLst>
      <p:ext uri="{BB962C8B-B14F-4D97-AF65-F5344CB8AC3E}">
        <p14:creationId xmlns:p14="http://schemas.microsoft.com/office/powerpoint/2010/main" val="2242156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</TotalTime>
  <Words>78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Hertfordshire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 Haase</dc:creator>
  <cp:lastModifiedBy>M Walsh</cp:lastModifiedBy>
  <cp:revision>27</cp:revision>
  <dcterms:created xsi:type="dcterms:W3CDTF">2016-02-28T21:55:23Z</dcterms:created>
  <dcterms:modified xsi:type="dcterms:W3CDTF">2017-03-31T12:19:41Z</dcterms:modified>
</cp:coreProperties>
</file>